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8" r:id="rId2"/>
    <p:sldId id="256" r:id="rId3"/>
    <p:sldId id="257" r:id="rId4"/>
    <p:sldId id="265" r:id="rId5"/>
    <p:sldId id="266" r:id="rId6"/>
    <p:sldId id="267" r:id="rId7"/>
    <p:sldId id="269" r:id="rId8"/>
    <p:sldId id="270" r:id="rId9"/>
    <p:sldId id="271" r:id="rId10"/>
    <p:sldId id="262" r:id="rId11"/>
    <p:sldId id="272" r:id="rId12"/>
    <p:sldId id="263" r:id="rId13"/>
    <p:sldId id="264" r:id="rId14"/>
    <p:sldId id="258" r:id="rId15"/>
    <p:sldId id="260" r:id="rId16"/>
    <p:sldId id="261" r:id="rId17"/>
    <p:sldId id="259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64" autoAdjust="0"/>
  </p:normalViewPr>
  <p:slideViewPr>
    <p:cSldViewPr>
      <p:cViewPr varScale="1">
        <p:scale>
          <a:sx n="78" d="100"/>
          <a:sy n="78" d="100"/>
        </p:scale>
        <p:origin x="-16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D28AA-3E64-4B53-AA6D-5E9BC1826AC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9D124F6-A7A1-44E8-B2A1-750360DA90E3}">
      <dgm:prSet phldrT="[Szöveg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err="1" smtClean="0"/>
            <a:t>Angel</a:t>
          </a:r>
          <a:r>
            <a:rPr lang="hu-HU" dirty="0" smtClean="0"/>
            <a:t> 1990-ben született ,jelenleg Székesfehérváron él! De már Budapesten tölti a mindennapjait! </a:t>
          </a:r>
          <a:r>
            <a:rPr lang="hu-HU" dirty="0" smtClean="0">
              <a:sym typeface="Wingdings" pitchFamily="2" charset="2"/>
            </a:rPr>
            <a:t></a:t>
          </a:r>
          <a:endParaRPr lang="hu-HU" dirty="0"/>
        </a:p>
      </dgm:t>
    </dgm:pt>
    <dgm:pt modelId="{EBBF395E-5F5B-48BC-8A33-990B393E2C74}" type="parTrans" cxnId="{F335DF72-BD0F-4CA5-8D07-6BE1DE223522}">
      <dgm:prSet/>
      <dgm:spPr/>
    </dgm:pt>
    <dgm:pt modelId="{B519D305-0697-4AC8-9910-2495BA08CA3B}" type="sibTrans" cxnId="{F335DF72-BD0F-4CA5-8D07-6BE1DE223522}">
      <dgm:prSet/>
      <dgm:spPr/>
    </dgm:pt>
    <dgm:pt modelId="{B47C9B82-5550-4D6A-990C-16371B476F99}">
      <dgm:prSet phldrT="[Szöveg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Már az általános iskola idején közel került a zenéhez! :D Kiskorában jazz balettra,</a:t>
          </a:r>
          <a:r>
            <a:rPr lang="hu-HU" dirty="0" err="1" smtClean="0"/>
            <a:t>hip</a:t>
          </a:r>
          <a:r>
            <a:rPr lang="hu-HU" dirty="0" smtClean="0"/>
            <a:t> </a:t>
          </a:r>
          <a:r>
            <a:rPr lang="hu-HU" dirty="0" err="1" smtClean="0"/>
            <a:t>hopra</a:t>
          </a:r>
          <a:r>
            <a:rPr lang="hu-HU" dirty="0" smtClean="0"/>
            <a:t> és néptáncra járt amitől közelebb kerülhetett a színpadhoz!</a:t>
          </a:r>
          <a:endParaRPr lang="hu-HU" dirty="0"/>
        </a:p>
      </dgm:t>
    </dgm:pt>
    <dgm:pt modelId="{59234B32-6311-44D1-B2C8-00FAB71B96FB}" type="parTrans" cxnId="{405657B3-A056-430A-A5BE-CF341DA9FAB4}">
      <dgm:prSet/>
      <dgm:spPr/>
    </dgm:pt>
    <dgm:pt modelId="{E69E84BD-8A4C-443F-B971-B0AFDBAE098E}" type="sibTrans" cxnId="{405657B3-A056-430A-A5BE-CF341DA9FAB4}">
      <dgm:prSet/>
      <dgm:spPr/>
    </dgm:pt>
    <dgm:pt modelId="{8D3A7160-575A-4D48-B3D1-055B7980FA8D}">
      <dgm:prSet phldrT="[Szöveg]"/>
      <dgm:spPr/>
      <dgm:t>
        <a:bodyPr/>
        <a:lstStyle/>
        <a:p>
          <a:r>
            <a:rPr lang="hu-HU" dirty="0" smtClean="0"/>
            <a:t>A folytatásban olvashatjátok </a:t>
          </a:r>
          <a:r>
            <a:rPr lang="hu-HU" dirty="0" err="1" smtClean="0"/>
            <a:t>angel</a:t>
          </a:r>
          <a:r>
            <a:rPr lang="hu-HU" dirty="0" smtClean="0"/>
            <a:t> történetét: </a:t>
          </a:r>
          <a:r>
            <a:rPr lang="hu-HU" dirty="0" smtClean="0">
              <a:sym typeface="Wingdings" pitchFamily="2" charset="2"/>
            </a:rPr>
            <a:t>)))</a:t>
          </a:r>
          <a:endParaRPr lang="hu-HU" dirty="0"/>
        </a:p>
      </dgm:t>
    </dgm:pt>
    <dgm:pt modelId="{B6CD00DF-D45E-44EA-BEB7-07741B387736}" type="parTrans" cxnId="{540BE448-909E-4404-A4CE-21410C4B91A8}">
      <dgm:prSet/>
      <dgm:spPr/>
    </dgm:pt>
    <dgm:pt modelId="{9D7AA907-755F-4BFF-8F91-03A519EEB2F7}" type="sibTrans" cxnId="{540BE448-909E-4404-A4CE-21410C4B91A8}">
      <dgm:prSet/>
      <dgm:spPr/>
    </dgm:pt>
    <dgm:pt modelId="{4CC8CB14-6602-4297-A8BE-469298E65804}" type="pres">
      <dgm:prSet presAssocID="{8A5D28AA-3E64-4B53-AA6D-5E9BC1826ACF}" presName="linearFlow" presStyleCnt="0">
        <dgm:presLayoutVars>
          <dgm:dir/>
          <dgm:resizeHandles val="exact"/>
        </dgm:presLayoutVars>
      </dgm:prSet>
      <dgm:spPr/>
    </dgm:pt>
    <dgm:pt modelId="{8DCCCB2F-A1B6-49B4-AA5B-8B704999FAA1}" type="pres">
      <dgm:prSet presAssocID="{39D124F6-A7A1-44E8-B2A1-750360DA90E3}" presName="composite" presStyleCnt="0"/>
      <dgm:spPr/>
    </dgm:pt>
    <dgm:pt modelId="{57C797FD-809C-470A-8A7D-A09A0B523FF0}" type="pres">
      <dgm:prSet presAssocID="{39D124F6-A7A1-44E8-B2A1-750360DA90E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E88684-3144-4CDA-863D-4B6990A7D29B}" type="pres">
      <dgm:prSet presAssocID="{39D124F6-A7A1-44E8-B2A1-750360DA90E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649E57-FF52-41AB-ABA2-340D83B7ED79}" type="pres">
      <dgm:prSet presAssocID="{B519D305-0697-4AC8-9910-2495BA08CA3B}" presName="spacing" presStyleCnt="0"/>
      <dgm:spPr/>
    </dgm:pt>
    <dgm:pt modelId="{DDEAEB46-598F-4E39-93FC-C967044184D2}" type="pres">
      <dgm:prSet presAssocID="{B47C9B82-5550-4D6A-990C-16371B476F99}" presName="composite" presStyleCnt="0"/>
      <dgm:spPr/>
    </dgm:pt>
    <dgm:pt modelId="{B79DE27A-BBA8-4F01-9BEC-155F115D3C3D}" type="pres">
      <dgm:prSet presAssocID="{B47C9B82-5550-4D6A-990C-16371B476F9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8A2091-82F3-4B26-9067-3988CE3EE589}" type="pres">
      <dgm:prSet presAssocID="{B47C9B82-5550-4D6A-990C-16371B476F9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59235C-A0F7-495F-97E9-2DE48CEB8D06}" type="pres">
      <dgm:prSet presAssocID="{E69E84BD-8A4C-443F-B971-B0AFDBAE098E}" presName="spacing" presStyleCnt="0"/>
      <dgm:spPr/>
    </dgm:pt>
    <dgm:pt modelId="{5F7124B3-CC20-461B-AF72-43ADE922C672}" type="pres">
      <dgm:prSet presAssocID="{8D3A7160-575A-4D48-B3D1-055B7980FA8D}" presName="composite" presStyleCnt="0"/>
      <dgm:spPr/>
    </dgm:pt>
    <dgm:pt modelId="{273413D8-ABB7-413C-A5A3-37B0F32BB7E8}" type="pres">
      <dgm:prSet presAssocID="{8D3A7160-575A-4D48-B3D1-055B7980FA8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9DE8183-854E-4140-B836-53A20D0B53EB}" type="pres">
      <dgm:prSet presAssocID="{8D3A7160-575A-4D48-B3D1-055B7980FA8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335DF72-BD0F-4CA5-8D07-6BE1DE223522}" srcId="{8A5D28AA-3E64-4B53-AA6D-5E9BC1826ACF}" destId="{39D124F6-A7A1-44E8-B2A1-750360DA90E3}" srcOrd="0" destOrd="0" parTransId="{EBBF395E-5F5B-48BC-8A33-990B393E2C74}" sibTransId="{B519D305-0697-4AC8-9910-2495BA08CA3B}"/>
    <dgm:cxn modelId="{46D41789-FF14-4CB2-BA88-14C5C0501730}" type="presOf" srcId="{39D124F6-A7A1-44E8-B2A1-750360DA90E3}" destId="{C9E88684-3144-4CDA-863D-4B6990A7D29B}" srcOrd="0" destOrd="0" presId="urn:microsoft.com/office/officeart/2005/8/layout/vList3"/>
    <dgm:cxn modelId="{71CBD948-0CBA-49B9-BF2E-D1FB174CD247}" type="presOf" srcId="{B47C9B82-5550-4D6A-990C-16371B476F99}" destId="{9F8A2091-82F3-4B26-9067-3988CE3EE589}" srcOrd="0" destOrd="0" presId="urn:microsoft.com/office/officeart/2005/8/layout/vList3"/>
    <dgm:cxn modelId="{FB106832-D3CF-4B48-8D64-AD273150EA45}" type="presOf" srcId="{8D3A7160-575A-4D48-B3D1-055B7980FA8D}" destId="{89DE8183-854E-4140-B836-53A20D0B53EB}" srcOrd="0" destOrd="0" presId="urn:microsoft.com/office/officeart/2005/8/layout/vList3"/>
    <dgm:cxn modelId="{540BE448-909E-4404-A4CE-21410C4B91A8}" srcId="{8A5D28AA-3E64-4B53-AA6D-5E9BC1826ACF}" destId="{8D3A7160-575A-4D48-B3D1-055B7980FA8D}" srcOrd="2" destOrd="0" parTransId="{B6CD00DF-D45E-44EA-BEB7-07741B387736}" sibTransId="{9D7AA907-755F-4BFF-8F91-03A519EEB2F7}"/>
    <dgm:cxn modelId="{3CFF4102-DAE1-4133-8707-B5BE7926D7DA}" type="presOf" srcId="{8A5D28AA-3E64-4B53-AA6D-5E9BC1826ACF}" destId="{4CC8CB14-6602-4297-A8BE-469298E65804}" srcOrd="0" destOrd="0" presId="urn:microsoft.com/office/officeart/2005/8/layout/vList3"/>
    <dgm:cxn modelId="{405657B3-A056-430A-A5BE-CF341DA9FAB4}" srcId="{8A5D28AA-3E64-4B53-AA6D-5E9BC1826ACF}" destId="{B47C9B82-5550-4D6A-990C-16371B476F99}" srcOrd="1" destOrd="0" parTransId="{59234B32-6311-44D1-B2C8-00FAB71B96FB}" sibTransId="{E69E84BD-8A4C-443F-B971-B0AFDBAE098E}"/>
    <dgm:cxn modelId="{C7834620-107C-44EB-AF97-550556927EB7}" type="presParOf" srcId="{4CC8CB14-6602-4297-A8BE-469298E65804}" destId="{8DCCCB2F-A1B6-49B4-AA5B-8B704999FAA1}" srcOrd="0" destOrd="0" presId="urn:microsoft.com/office/officeart/2005/8/layout/vList3"/>
    <dgm:cxn modelId="{AB6C1E65-A9C8-4CF4-BCC0-8818A764B6C8}" type="presParOf" srcId="{8DCCCB2F-A1B6-49B4-AA5B-8B704999FAA1}" destId="{57C797FD-809C-470A-8A7D-A09A0B523FF0}" srcOrd="0" destOrd="0" presId="urn:microsoft.com/office/officeart/2005/8/layout/vList3"/>
    <dgm:cxn modelId="{32A6772C-9305-431C-8F2D-14C05576DF1A}" type="presParOf" srcId="{8DCCCB2F-A1B6-49B4-AA5B-8B704999FAA1}" destId="{C9E88684-3144-4CDA-863D-4B6990A7D29B}" srcOrd="1" destOrd="0" presId="urn:microsoft.com/office/officeart/2005/8/layout/vList3"/>
    <dgm:cxn modelId="{7E8F835A-DADE-4A95-B302-311FB6A4CEC4}" type="presParOf" srcId="{4CC8CB14-6602-4297-A8BE-469298E65804}" destId="{C1649E57-FF52-41AB-ABA2-340D83B7ED79}" srcOrd="1" destOrd="0" presId="urn:microsoft.com/office/officeart/2005/8/layout/vList3"/>
    <dgm:cxn modelId="{BDAF956B-3F27-4468-8E4F-0D18B243BA03}" type="presParOf" srcId="{4CC8CB14-6602-4297-A8BE-469298E65804}" destId="{DDEAEB46-598F-4E39-93FC-C967044184D2}" srcOrd="2" destOrd="0" presId="urn:microsoft.com/office/officeart/2005/8/layout/vList3"/>
    <dgm:cxn modelId="{AD5AB8AE-AF33-4FA0-A819-2CB3294F68D8}" type="presParOf" srcId="{DDEAEB46-598F-4E39-93FC-C967044184D2}" destId="{B79DE27A-BBA8-4F01-9BEC-155F115D3C3D}" srcOrd="0" destOrd="0" presId="urn:microsoft.com/office/officeart/2005/8/layout/vList3"/>
    <dgm:cxn modelId="{8E055D73-AFB0-4025-BB60-4B2F89E8C6F1}" type="presParOf" srcId="{DDEAEB46-598F-4E39-93FC-C967044184D2}" destId="{9F8A2091-82F3-4B26-9067-3988CE3EE589}" srcOrd="1" destOrd="0" presId="urn:microsoft.com/office/officeart/2005/8/layout/vList3"/>
    <dgm:cxn modelId="{9E4EBBC7-3AB0-4E6E-A2C3-B770155C1C84}" type="presParOf" srcId="{4CC8CB14-6602-4297-A8BE-469298E65804}" destId="{2359235C-A0F7-495F-97E9-2DE48CEB8D06}" srcOrd="3" destOrd="0" presId="urn:microsoft.com/office/officeart/2005/8/layout/vList3"/>
    <dgm:cxn modelId="{BF3E30BB-89E2-4AC9-80DE-E7D09E78A148}" type="presParOf" srcId="{4CC8CB14-6602-4297-A8BE-469298E65804}" destId="{5F7124B3-CC20-461B-AF72-43ADE922C672}" srcOrd="4" destOrd="0" presId="urn:microsoft.com/office/officeart/2005/8/layout/vList3"/>
    <dgm:cxn modelId="{4687DBF2-1373-4C27-BED2-E989C7D4444A}" type="presParOf" srcId="{5F7124B3-CC20-461B-AF72-43ADE922C672}" destId="{273413D8-ABB7-413C-A5A3-37B0F32BB7E8}" srcOrd="0" destOrd="0" presId="urn:microsoft.com/office/officeart/2005/8/layout/vList3"/>
    <dgm:cxn modelId="{86905387-1FB1-475D-8986-9124E938AEC6}" type="presParOf" srcId="{5F7124B3-CC20-461B-AF72-43ADE922C672}" destId="{89DE8183-854E-4140-B836-53A20D0B53EB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CE79C-D8D6-49EA-B522-015F5E0D8A35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644D0-7F1C-4CA3-A4E6-0259693A7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gelmusic.hu/klippremier-angel-netribanc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84fuhrer.blogspot.com/2010/06/interju-angel-el-fehervari-rapper.html" TargetMode="External"/><Relationship Id="rId13" Type="http://schemas.openxmlformats.org/officeDocument/2006/relationships/hyperlink" Target="http://www.klikktv.com/news.php?readmore=116" TargetMode="External"/><Relationship Id="rId18" Type="http://schemas.openxmlformats.org/officeDocument/2006/relationships/hyperlink" Target="http://www.facebook.com/l.php?u=http://www.partyweb.hu/hu/cikkek/37-hirek/288-angel-interju.html&amp;h=UAQGZ867m&amp;s=1" TargetMode="External"/><Relationship Id="rId3" Type="http://schemas.openxmlformats.org/officeDocument/2006/relationships/hyperlink" Target="https://www.facebook.com/LikeAngelMusic" TargetMode="External"/><Relationship Id="rId21" Type="http://schemas.openxmlformats.org/officeDocument/2006/relationships/hyperlink" Target="http://sportersplanet.com/hu/hirek/angel-pimaszul-oszinten-a-sportrol" TargetMode="External"/><Relationship Id="rId7" Type="http://schemas.openxmlformats.org/officeDocument/2006/relationships/hyperlink" Target="https://plus.google.com/109182601451084719804" TargetMode="External"/><Relationship Id="rId12" Type="http://schemas.openxmlformats.org/officeDocument/2006/relationships/hyperlink" Target="http://www.facebook.com/l.php?u=http://starity.hu/magazin/15619-a-foldre-szallt-angel/&amp;h=4AQHTI6_n&amp;s=1" TargetMode="External"/><Relationship Id="rId17" Type="http://schemas.openxmlformats.org/officeDocument/2006/relationships/hyperlink" Target="http://www.1music.hu/?page=1_like_hiphop&amp;videoid=66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youtube.com/watch?v=5b8pdWE3-jw" TargetMode="External"/><Relationship Id="rId20" Type="http://schemas.openxmlformats.org/officeDocument/2006/relationships/hyperlink" Target="https://www.facebook.com/l.php?u=https://www.youtube.com/watch?v=6_mzKRyUY88&amp;h=GAQFOESlh&amp;s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angelyrics" TargetMode="External"/><Relationship Id="rId11" Type="http://schemas.openxmlformats.org/officeDocument/2006/relationships/hyperlink" Target="http://www.facebook.com/l.php?u=http://www.klikktv.com/news.php?readmore=21&amp;h=rAQEU9pwO&amp;s=1" TargetMode="External"/><Relationship Id="rId24" Type="http://schemas.openxmlformats.org/officeDocument/2006/relationships/hyperlink" Target="http://www.partyweb.hu/hu/cikkek/37-hirek/411-angel-uj-klipje-mar-keszuelben-van-interju.html" TargetMode="External"/><Relationship Id="rId5" Type="http://schemas.openxmlformats.org/officeDocument/2006/relationships/hyperlink" Target="https://soundcloud.com/likeangelmusic" TargetMode="External"/><Relationship Id="rId15" Type="http://schemas.openxmlformats.org/officeDocument/2006/relationships/hyperlink" Target="http://www.legjobbak.com/index.php?page=interjuk&amp;id=73" TargetMode="External"/><Relationship Id="rId23" Type="http://schemas.openxmlformats.org/officeDocument/2006/relationships/hyperlink" Target="http://bulistar.hu/2013/04/03/hanyagolnak-a-locsolkodast-a-lanyok/" TargetMode="External"/><Relationship Id="rId10" Type="http://schemas.openxmlformats.org/officeDocument/2006/relationships/hyperlink" Target="http://84fuhrer.blogspot.com/2010/06/karacsonyi-exkluziv-interju-angel-el.html" TargetMode="External"/><Relationship Id="rId19" Type="http://schemas.openxmlformats.org/officeDocument/2006/relationships/hyperlink" Target="http://www.divatikon.hu/egy-kis-hazai/angel-nem-szeretnek-senkire-sem-hasonlitani.html" TargetMode="External"/><Relationship Id="rId4" Type="http://schemas.openxmlformats.org/officeDocument/2006/relationships/hyperlink" Target="https://www.youtube.com/angelmusics" TargetMode="External"/><Relationship Id="rId9" Type="http://schemas.openxmlformats.org/officeDocument/2006/relationships/hyperlink" Target="http://tiniladymagazin.blogspot.com/2010/12/angel-pimaszul-oszinte.html" TargetMode="External"/><Relationship Id="rId14" Type="http://schemas.openxmlformats.org/officeDocument/2006/relationships/hyperlink" Target="http://www.facebook.com/notes/angel/a-8-angel-interj%C3%BA-n%C3%A9mi-bevezet%C5%91vel/257212490972020" TargetMode="External"/><Relationship Id="rId22" Type="http://schemas.openxmlformats.org/officeDocument/2006/relationships/hyperlink" Target="http://www.facebook.com/l.php?u=http://www.divatikon.hu/divatikonkviz/kviz-extra-karacsony-angel-modra.html&amp;h=WAQFf5UlD&amp;s=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1990-ben született jelenleg Székesfehérváron él.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Már az általános iskola idején közel került a színpadhoz és a zenéhez. Több évig irodalmi színpadra járt, néptáncot, jazz balettot, majd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táncot tanult. 2013-ban íródtak meg első versei, novellái, 2008-tól pedig rapszövegei is. 2010 januárjában jelent meg az első kislemez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Kell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címmel. A visszajelzéseknek köszönhetően még ebben az évben letölthetővé vált egy nagylemez és két kislemez: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Kicsi angyal LP,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Remix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 I,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 látszat néha csaj EP.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 végén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Szívem érted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rapdes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című szám jelölve lett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hiphop.hu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zenedíjon, Az év dala” kategóriában,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Kirakatbábu pedig felkerült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rap.hu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válogatáslemezére. 2010 decemberében a Tini Lady magazinban is találkozhattunk vele egy kétoldalas interjú keretében.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 2011-ben folytatott munkásság első nagyobb eredménye a május 19-én megjelent észre! című videoklip több előadó közreműködésével. A videóval a fiatalok az idősekre, a vakokra és a mozgássérültekre szeretnék felhívni a figyelmet. 2011. 11. 11-én jelent meg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Csak rólad szólt LP.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2012. 05. 11-én megjelent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első szóló videoklipje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NetSzerelem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címmel, mely a internet-generációnak tart görbe tükröt. 2012. 09. 07-én a második szóló klip is napvilágot látott Múzsa maradsz címmel. 2012. 11. 15-én Brigi felkérésére a Nem Te Vagy Az, Aki klip került fel az internetre.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Továbbá a 2012-es év folyamán a lelkes rajongói tábornak köszönhetően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Bombahírek klipversenyén közönségszavazás által a Vedd észre! című videoklip a negyedik helyig jutott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Múzsa maradsz c. klippel több kategóriában is nyert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által meghirdetett klipversenyen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DDKobe-val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verseny idejére alkotott formációban bekerült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Talentométer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tehetségkutató elődöntőjébe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versenyre benevezett Ki ez te?! című száma a második leghallgatottabb lett, ezáltal elődöntőbe jutott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az évet az I love Suzuki oldalon meghirdetett Suzuki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ViaDal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megnyerésével zárta, mely által egy 1 millió forint értékű klipforgatáson vehetett részt.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2012-es dalokat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Pimaszul őszinte LP tartalmazza.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2013-ban már több mint 70000-en követik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Angel-t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Facebook-on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csatornáján a video-megtekintések száma pedig átlépte az 5 milliót. Ebben az évben több videoklipje és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miniklipje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megjelent: Pimaszul őszinte, Holnaptól, Visszakaplak, Néha, 70000, Messze még a vége.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November 5-én 18:00-kor megjelent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legújabb videoklipje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NetRibanc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címmel. A klip érdekessége, hogy a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követők szavazták meg, hogy ebből a már régebben elkészült számból legyen a következő klip. A videoklipet a HD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Pictures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Studio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készítette, a főszereplő pedig egy régi ismerős, Bencsik Adri. A videóban a lányok az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Angel’s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Divat ruháit viselik.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mai kommunikáció és pragmatika órán azt a feladatot kaptuk, hogy írjunk egy olyan bejegyzést a saját honlapunkra, amit egy hét alatt 1000-en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lájkolnak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Ezúton szeretnék megkérni Mindenkit, aki ezt most olvassa, hogy nyomja meg a bejegyzés végén található “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-ot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 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sikerül összegyűjteni 1000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lájkot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október 9-ig, akkor nyomok egy </a:t>
            </a:r>
            <a:r>
              <a:rPr lang="hu-H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</a:t>
            </a:r>
            <a:r>
              <a:rPr lang="hu-HU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és kinyomtatva beviszem az eredményt az egyetemre.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nem sikerül, akkor írnom kell egy új, érdekes bejegyzést, de azt Ti sem akarhatjátok, hogy azzal töltsem az időt, mondjuk egy új dalszöveg megírása vagy egy klip leforgatása helyett. 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Szóval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lájkoltok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???  Előre is köszönöm: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20-án, mondhatni karácsonyi elő-ajándékként, megjelent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Jella közös száma Maradj még címmel. A cím magáért beszél, így nem is részleteznénk a dal mondani valóját. A napokban érkezik még egy ajándék a hallgatóknak, de hogy mi az, maradjon még titok, már nem sokat kell várni rá. Ez a „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Jella-Maradj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még!”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2-án újabb dal került fel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csatornájára. Ezúttal nem egy szóló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trackről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szó, a közreműködő nem más, mint a budapesti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akinek ez élete első száma. A lányok akkor ismerkedtek meg, amikor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kötelező gyakorlatát végezte egy cégnél, és mivel kiderült, hogy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Drk-hoz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közel áll a rap és szívesen kipróbálná magát ezen a téren is, eldöntötték, hogy összehoznak egy közös számot.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Idén még egy dal várható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Angel-től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ami pedig egy már sokak által ismert énekesnővel, Jellával közösen készült el. Míg az előbbi zene egy kicsit elgondolkodtató, odamondós cucc lett, addig az utóbbi témája inkább a szerelem felé húz… Na, de ne szaladjunk ennyire előre, hallgassátok meg a legújabbat: Ez a ANGEL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DRK-ÁLARC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KLIPPREMIER: Angel – NetRibanc"/>
              </a:rPr>
              <a:t>KLIPPREMIER: </a:t>
            </a:r>
            <a:r>
              <a:rPr lang="hu-H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KLIPPREMIER: Angel – NetRibanc"/>
              </a:rPr>
              <a:t>Angel</a:t>
            </a:r>
            <a:r>
              <a:rPr lang="hu-H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KLIPPREMIER: Angel – NetRibanc"/>
              </a:rPr>
              <a:t> – </a:t>
            </a:r>
            <a:r>
              <a:rPr lang="hu-H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KLIPPREMIER: Angel – NetRibanc"/>
              </a:rPr>
              <a:t>NetRibanc</a:t>
            </a: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November 5-én 18:00-kor megjelent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legújabb videoklipje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NetRibanc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címmel. A klip érdekessége, hogy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követők szavazták meg, hogy ebből a már régebben elkészült számból legyen a következő klip. A videoklipet a HD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Studio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készítette, a főszereplő pedig egy régi ismerős, Bencsik Adri. A videóban a lányok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Angel’s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Divat ruháit viselik.</a:t>
            </a:r>
            <a:endParaRPr lang="hu-H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1990-ben született jelenleg Székesfehérváron él.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Már az általános iskola idején közel került a színpadhoz és a zenéhez. Több évig irodalmi színpadra járt, néptáncot, jazz balettot, majd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táncot tanult. 2013-ban íródtak meg első versei, novellái, 2008-tól pedig rapszövegei is. 2010 januárjában jelent meg az első kislemez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Kell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címmel. A visszajelzéseknek köszönhetően még ebben az évben letölthetővé vált egy nagylemez és két kislemez: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Kicsi angyal LP,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Remix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 I,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 látszat néha csaj EP.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 végén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Szívem érted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rapdes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című szám jelölve lett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hiphop.hu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zenedíjon, Az év dala” kategóriában,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Kirakatbábu pedig felkerült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rap.hu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 válogatáslemezére. 2010 decemberében a Tini Lady magazinban is találkozhattunk vele egy kétoldalas interjú keretében.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 2011-ben folytatott munkásság első nagyobb eredménye a május 19-én megjelent észre! című videoklip több előadó közreműködésével. A videóval a fiatalok az idősekre, a vakokra és a mozgássérültekre szeretnék felhívni a figyelmet. 2011. 11. 11-én jelent meg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Csak rólad szólt LP.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2012. 05. 11-én megjelent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első szóló videoklipje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NetSzerelem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címmel, mely a internet-generációnak tart görbe tükröt. 2012. 09. 07-én a második szóló klip is napvilágot látott Múzsa maradsz címmel. 2012. 11. 15-én Brigi felkérésére a Nem Te Vagy Az, Aki klip került fel az internetre.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Továbbá a 2012-es év folyamán a lelkes rajongói tábornak köszönhetően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Bombahírek klipversenyén közönségszavazás által a Vedd észre! című videoklip a negyedik helyig jutott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Múzsa maradsz c. klippel több kategóriában is nyert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által meghirdetett klipversenyen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DDKobe-val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verseny idejére alkotott formációban bekerült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Talentométer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tehetségkutató elődöntőjébe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versenyre benevezett Ki ez te?! című száma a második leghallgatottabb lett, ezáltal elődöntőbe jutott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az évet az I love Suzuki oldalon meghirdetett Suzuki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ViaDal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megnyerésével zárta, mely által egy 1 millió forint értékű klipforgatáson vehetett részt.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2012-es dalokat az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Pimaszul őszinte LP tartalmazza.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2013-ban már több mint 70000-en követik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Angel-t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Facebook-on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csatornáján a video-megtekintések száma pedig átlépte az 5 milliót. Ebben az évben több videoklipje és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miniklipje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megjelent: Pimaszul őszinte, Holnaptól, Visszakaplak, Néha, 70000, Messze még a vége.</a:t>
            </a:r>
            <a:b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December 20-án, mondhatni karácsonyi elő-ajándékként, megjelent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Jella közös száma Maradj még címmel. A cím magáért beszél, így nem is részleteznénk a dal mondani valóját. A napokban érkezik még egy ajándék a hallgatóknak, de hogy mi az, maradjon még titok, már nem sokat kell várni rá. Ez a „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Jella-Maradj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még!”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ANGEL</a:t>
            </a:r>
            <a:r>
              <a:rPr lang="hu-HU" baseline="0" dirty="0" smtClean="0"/>
              <a:t> MIX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FELLÉPÉSEK:</a:t>
            </a:r>
            <a:b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számos hazai fellépés mellett már több külföldi felkérést is kapott, így volt lehetősége Szlovákiában és Ukrajnában is fellépni.</a:t>
            </a:r>
            <a:b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MÉDIAMEGJELENÉSEK:</a:t>
            </a:r>
            <a:b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rapmedia.hu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zene.hu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divatikon.hu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antropos.hu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legjobbak.com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starity.hu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partyweb.hu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kozossegfigyelo.hu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bulistar.hu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sportersplanet.com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klikktv.com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Tini Lady Magazin, Top Lady Magazin, Fejér Megyei Hírlap, Dalszerző Magazin</a:t>
            </a:r>
            <a:b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Music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Fix TV, Offline </a:t>
            </a:r>
            <a:r>
              <a:rPr lang="hu-H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Webshot</a:t>
            </a: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ELÉRHETŐSÉGEK: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https://www.facebook.com/LikeAngelMusic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https://www.youtube.com/angelmusics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SoundCloud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https://soundcloud.com/likeangelmusic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https://twitter.com/angelyrics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+: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https://plus.google.com/109182601451084719804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Zenekar érdeklődési köre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dalszövegírás, írás, újságírás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További kedvelt művészek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Hőna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Jella, Brigi,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Spike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Oxid,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Horus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Amennyiben magánszemélyként szeretnéd támogatni zenei munkásságomat, azt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Majki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Andrea, OTP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11773360-01363434 számlaszámra történő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utálassal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teheted meg. Kérlek, hogy a közleménybe írd 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be: Támogatás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cégként szeretnél támogatni/szponzorálni, akkor írj e-mailt az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angelmusic.hu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címre,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ahol elküldjük 2014-es együttműködési ajánlatunkat.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Jelenlegi szponzorok: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angelsdivat.hu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partyfashion.eu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partyweb.hu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Leírás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szereted a csajos rap zenéket, itt a helyed! 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ezt üzeni nektek!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INTERJÚK: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http://84fuhrer.blogspot.com/2010/06/</a:t>
            </a:r>
            <a:r>
              <a:rPr lang="hu-H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interju-angel-el-fehervari-rapper.html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http://tiniladymagazin.blogspot.com/2010/12/angel-pimaszul-oszinte.html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http://84fuhrer.blogspot.com/2010/06/</a:t>
            </a:r>
            <a:r>
              <a:rPr lang="hu-H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karacsonyi-exkluziv-interju-angel-el.html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http://www.klikktv.com/news.php?readmore=21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http://starity.hu/magazin/15619-a-foldre-szallt-angel/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http://www.klikktv.com/news.php?readmore=116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http://www.facebook.com/notes/angel/a-8-angel-interjú-némi-bevezetővel/257212490972020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http://www.legjobbak.com/index.php?page=interjuk&amp;id=73#.UFoAzwiQJNY.facebook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http://www.youtube.com/watch?v=5b8pdWE3-jw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(FIX TV)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http://www.1music.hu/?</a:t>
            </a:r>
            <a:r>
              <a:rPr lang="hu-H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page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=1_</a:t>
            </a:r>
            <a:r>
              <a:rPr lang="hu-H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like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_</a:t>
            </a:r>
            <a:r>
              <a:rPr lang="hu-H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hiphop&amp;videoid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=66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http://www.partyweb.hu/hu/cikkek/37-hirek/288-angel-interju.html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http://www.divatikon.hu/egy-kis-hazai/angel-nem-szeretnek-senkire-sem-hasonlitani.html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https://www.youtube.com/watch?v=6_mzKRyUY88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Antropos.hu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http://sportersplanet.com/hu/hirek/angel-pimaszul-oszinten-a-sportrol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http://www.divatikon.hu/divatikonkviz/kviz-extra-karacsony-angel-modra.html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/>
              </a:rPr>
              <a:t>http://bulistar.hu/2013/04/03/hanyagolnak-a-locsolkodast-a-lanyok/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17. </a:t>
            </a:r>
            <a:r>
              <a:rPr lang="hu-H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http://www.partyweb.hu/hu/cikkek/37-hirek/411-angel-uj-klipje-mar-keszuelben-van-interju.html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Angel</a:t>
            </a:r>
            <a:r>
              <a:rPr lang="hu-HU" dirty="0" smtClean="0"/>
              <a:t> cd borító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CD BORÍTÓ ‘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CD BORÍTÓ 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Angel</a:t>
            </a:r>
            <a:r>
              <a:rPr lang="hu-HU" baseline="0" dirty="0" smtClean="0"/>
              <a:t> pillangói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18:00-kor megjelent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Sokan hiszik azt című videoklipje. A klipforgatást a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partyweb.hu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az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Angel’s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Divat támogatta, magát a klipet pedig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vágta és most először az utómunkát is ő végezte.</a:t>
            </a:r>
            <a:b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tetszik a klipben látható farmernadrág és fekete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csillag-cipzáros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trikó, akkor nézzetek körül a http://angelsdivat.hu oldalon, ha pedig az </a:t>
            </a:r>
            <a:r>
              <a:rPr lang="hu-H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logós trikó nyerte el a tetszéseteket, akkor itt: http://angelshop.polomania.hu/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ANGELRŐL KÉSZÜLT RAJZOM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44D0-7F1C-4CA3-A4E6-0259693A765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CDC58A-1016-486E-B518-0B1512B6B447}" type="datetimeFigureOut">
              <a:rPr lang="hu-HU" smtClean="0"/>
              <a:pPr/>
              <a:t>2014.04.28.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3A1897-36EF-450B-976B-941271F11D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file:///C:\Users\User_02\Desktop\Angel%20-%20NetRibanc%20%5bOfficial%20Music%20&amp;%20Lyrics%20-%202011%5d.mp3" TargetMode="External"/><Relationship Id="rId1" Type="http://schemas.openxmlformats.org/officeDocument/2006/relationships/audio" Target="file:///C:\Users\User_02\Desktop\Angel%20-%20M&#250;zsa%20maradsz%20%5bOfficial%20Music%20Video%5d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ANGEL</a:t>
            </a:r>
            <a:br>
              <a:rPr lang="hu-HU" dirty="0" smtClean="0"/>
            </a:br>
            <a:r>
              <a:rPr lang="hu-HU" dirty="0" smtClean="0"/>
              <a:t>egy mai </a:t>
            </a:r>
            <a:r>
              <a:rPr lang="hu-HU" dirty="0" err="1" smtClean="0"/>
              <a:t>hip-hop</a:t>
            </a:r>
            <a:r>
              <a:rPr lang="hu-HU" dirty="0" smtClean="0"/>
              <a:t> sztár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 err="1" smtClean="0">
                <a:effectLst/>
              </a:rPr>
              <a:t>Angel-Sokan</a:t>
            </a:r>
            <a:r>
              <a:rPr lang="hu-HU" b="1" i="1" dirty="0" smtClean="0">
                <a:effectLst/>
              </a:rPr>
              <a:t> hiszik azt!</a:t>
            </a:r>
            <a:endParaRPr lang="hu-HU" b="1" i="1" dirty="0"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dalról pár szó…… :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 descr="2011-01-01 02.06.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Angel-Netribanc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Netribanc:</a:t>
            </a:r>
            <a:endParaRPr lang="hu-HU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565143"/>
                </a:solidFill>
                <a:effectLst/>
                <a:latin typeface="Arial" pitchFamily="34" charset="0"/>
                <a:cs typeface="Arial" pitchFamily="34" charset="0"/>
              </a:rPr>
              <a:t>A mai kommunikáció és pragmatika órán azt a feladatot kaptuk, hogy írjunk egy olyan bejegyzést a saját honlapunkra, amit egy hét alatt 1000-en lájkolnak. Ezúton szeretnék megkérni Mindenkit, aki ezt most olvassa, hogy nyomja meg a bejegyzés végén található “Like”-ot!   </a:t>
            </a:r>
            <a:endParaRPr kumimoji="0" lang="hu-H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565143"/>
                </a:solidFill>
                <a:effectLst/>
                <a:latin typeface="Arial" pitchFamily="34" charset="0"/>
                <a:cs typeface="Arial" pitchFamily="34" charset="0"/>
              </a:rPr>
              <a:t>Ha sikerül összegyűjteni 1000 lájkot október 9-ig, akkor nyomok egy </a:t>
            </a:r>
            <a:r>
              <a:rPr kumimoji="0" lang="hu-HU" sz="900" b="0" i="0" u="sng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print screen</a:t>
            </a: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565143"/>
                </a:solidFill>
                <a:effectLst/>
                <a:latin typeface="Arial" pitchFamily="34" charset="0"/>
                <a:cs typeface="Arial" pitchFamily="34" charset="0"/>
              </a:rPr>
              <a:t>-t, és kinyomtatva beviszem az eredményt az egyetemre.</a:t>
            </a:r>
            <a:endParaRPr kumimoji="0" lang="hu-H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565143"/>
                </a:solidFill>
                <a:effectLst/>
                <a:latin typeface="Arial" pitchFamily="34" charset="0"/>
                <a:cs typeface="Arial" pitchFamily="34" charset="0"/>
              </a:rPr>
              <a:t>Ha nem sikerül, akkor írnom kell egy új, érdekes bejegyzést, de azt Ti sem akarhatjátok, hogy azzal töltsem az időt, mondjuk egy új dalszöveg megírása vagy egy klip leforgatása helyett.   </a:t>
            </a:r>
            <a:endParaRPr kumimoji="0" lang="hu-H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1" i="0" u="none" strike="noStrike" cap="none" normalizeH="0" baseline="0" smtClean="0">
                <a:ln>
                  <a:noFill/>
                </a:ln>
                <a:solidFill>
                  <a:srgbClr val="565143"/>
                </a:solidFill>
                <a:effectLst/>
                <a:latin typeface="Arial" pitchFamily="34" charset="0"/>
                <a:cs typeface="Arial" pitchFamily="34" charset="0"/>
              </a:rPr>
              <a:t>Szóval lájkoltok???    Előre is köszönöm: Angel</a:t>
            </a:r>
          </a:p>
        </p:txBody>
      </p:sp>
      <p:pic>
        <p:nvPicPr>
          <p:cNvPr id="77826" name="Picture 2" descr=":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2975" y="-44450"/>
            <a:ext cx="142875" cy="142875"/>
          </a:xfrm>
          <a:prstGeom prst="rect">
            <a:avLst/>
          </a:prstGeom>
          <a:noFill/>
        </p:spPr>
      </p:pic>
      <p:pic>
        <p:nvPicPr>
          <p:cNvPr id="77827" name="Picture 3" descr=";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2225" y="228600"/>
            <a:ext cx="142875" cy="142875"/>
          </a:xfrm>
          <a:prstGeom prst="rect">
            <a:avLst/>
          </a:prstGeom>
          <a:noFill/>
        </p:spPr>
      </p:pic>
      <p:pic>
        <p:nvPicPr>
          <p:cNvPr id="77828" name="Picture 4" descr=":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5" y="365125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Angeltól</a:t>
            </a:r>
            <a:r>
              <a:rPr lang="hu-HU" dirty="0" smtClean="0"/>
              <a:t> nekünk pár szó: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: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Angel</a:t>
            </a:r>
            <a:r>
              <a:rPr lang="hu-HU" dirty="0" smtClean="0"/>
              <a:t> dalai,klipjei </a:t>
            </a:r>
            <a:r>
              <a:rPr lang="hu-HU" dirty="0" smtClean="0">
                <a:sym typeface="Wingdings" pitchFamily="2" charset="2"/>
              </a:rPr>
              <a:t>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20-án, mondhatni karácsonyi elő-ajándékként, megjelent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és Jella közös száma Maradj még címmel. A cím magáért beszél, így nem is részleteznénk a dal mondani valóját. A napokban érkezik még egy ajándék a hallgatóknak, de hogy mi az, maradjon még titok, már nem sokat kell várni rá. Ez a „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ft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Jella-Maradj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még!”</a:t>
            </a:r>
            <a:endParaRPr lang="hu-H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hu-H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December 2-án újabb dal került fel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youtube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csatornájára. Ezúttal nem egy szóló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trackről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szó, a közreműködő nem más, mint a budapesti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Drk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akinek ez élete első száma. A lányok akkor ismerkedtek meg, amikor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kötelező gyakorlatát végezte egy cégnél, és mivel kiderült, hogy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Drk-hoz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közel áll a rap és szívesen kipróbálná magát ezen a téren is, eldöntötték, hogy összehoznak egy közös számot.</a:t>
            </a:r>
            <a:b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Idén még egy dal várható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Angel-től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ami pedig egy már sokak által ismert énekesnővel, Jellával közösen készült el. Míg az előbbi zene egy kicsit elgondolkodtató, odamondós cucc lett, addig az utóbbi témája inkább a szerelem felé húz… Na, de ne szaladjunk ennyire előre, hallgassátok meg a legújabbat: Ez a ANGEL </a:t>
            </a:r>
            <a:r>
              <a:rPr lang="hu-HU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ft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DRK-ÁLARC 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/>
              </a:rPr>
              <a:t></a:t>
            </a:r>
            <a: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u-H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Dalai,klipjei:</a:t>
            </a:r>
            <a:endParaRPr lang="hu-HU" dirty="0"/>
          </a:p>
        </p:txBody>
      </p:sp>
      <p:pic>
        <p:nvPicPr>
          <p:cNvPr id="4" name="Kép 3" descr="ang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7358090"/>
            <a:ext cx="1309696" cy="1964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Angel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</p:nvPr>
        </p:nvGraphicFramePr>
        <p:xfrm>
          <a:off x="4648200" y="1722438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ym typeface="Wingdings" pitchFamily="2" charset="2"/>
                        </a:rPr>
                        <a:t></a:t>
                      </a:r>
                      <a:endParaRPr lang="hu-HU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ym typeface="Wingdings" pitchFamily="2" charset="2"/>
                        </a:rPr>
                        <a:t></a:t>
                      </a:r>
                      <a:endParaRPr lang="hu-HU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Angel</a:t>
            </a:r>
            <a:r>
              <a:rPr lang="hu-HU" dirty="0" smtClean="0"/>
              <a:t> &amp; Jella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pic>
        <p:nvPicPr>
          <p:cNvPr id="5" name="Kép helye 4" descr="maradj mé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323" r="25323"/>
          <a:stretch>
            <a:fillRect/>
          </a:stretch>
        </p:blipFill>
        <p:spPr>
          <a:xfrm>
            <a:off x="1428728" y="428604"/>
            <a:ext cx="5643602" cy="423270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Anegl</a:t>
            </a:r>
            <a:r>
              <a:rPr lang="hu-HU" dirty="0" smtClean="0"/>
              <a:t> </a:t>
            </a:r>
            <a:r>
              <a:rPr lang="hu-HU" dirty="0" err="1" smtClean="0"/>
              <a:t>ft</a:t>
            </a:r>
            <a:r>
              <a:rPr lang="hu-HU" dirty="0" smtClean="0"/>
              <a:t>. </a:t>
            </a:r>
            <a:r>
              <a:rPr lang="hu-HU" dirty="0" err="1" smtClean="0"/>
              <a:t>Jella-Maradj</a:t>
            </a:r>
            <a:r>
              <a:rPr lang="hu-HU" dirty="0" smtClean="0"/>
              <a:t> még szám egyik képe amiről lemaradt pár rész… :/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ANGEL </a:t>
            </a:r>
            <a:endParaRPr lang="hu-HU" dirty="0"/>
          </a:p>
        </p:txBody>
      </p:sp>
      <p:pic>
        <p:nvPicPr>
          <p:cNvPr id="3" name="Kép 2" descr="ang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264">
            <a:off x="60903" y="1539857"/>
            <a:ext cx="1551564" cy="2327346"/>
          </a:xfrm>
          <a:prstGeom prst="rect">
            <a:avLst/>
          </a:prstGeom>
        </p:spPr>
      </p:pic>
      <p:pic>
        <p:nvPicPr>
          <p:cNvPr id="4" name="Kép 3" descr="ang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0"/>
            <a:ext cx="3619493" cy="5429240"/>
          </a:xfrm>
          <a:prstGeom prst="rect">
            <a:avLst/>
          </a:prstGeom>
        </p:spPr>
      </p:pic>
      <p:pic>
        <p:nvPicPr>
          <p:cNvPr id="5" name="Kép 4" descr="ange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1" y="1785926"/>
            <a:ext cx="1381135" cy="2071702"/>
          </a:xfrm>
          <a:prstGeom prst="rect">
            <a:avLst/>
          </a:prstGeom>
        </p:spPr>
      </p:pic>
      <p:pic>
        <p:nvPicPr>
          <p:cNvPr id="6" name="Kép 5" descr="angel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95752"/>
            <a:ext cx="4143372" cy="2762248"/>
          </a:xfrm>
          <a:prstGeom prst="rect">
            <a:avLst/>
          </a:prstGeom>
        </p:spPr>
      </p:pic>
      <p:pic>
        <p:nvPicPr>
          <p:cNvPr id="7" name="Kép 6" descr="angel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0"/>
            <a:ext cx="2262087" cy="3393959"/>
          </a:xfrm>
          <a:prstGeom prst="rect">
            <a:avLst/>
          </a:prstGeom>
        </p:spPr>
      </p:pic>
      <p:pic>
        <p:nvPicPr>
          <p:cNvPr id="8" name="Kép 7" descr="maradj mé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5403637"/>
            <a:ext cx="392909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Köszönöm a figyelmüket!</a:t>
            </a:r>
            <a:br>
              <a:rPr lang="hu-HU" dirty="0" smtClean="0"/>
            </a:br>
            <a:r>
              <a:rPr lang="hu-HU" dirty="0" smtClean="0"/>
              <a:t>Hallgassák szeretettel </a:t>
            </a:r>
            <a:r>
              <a:rPr lang="hu-HU" dirty="0" err="1" smtClean="0"/>
              <a:t>Angel</a:t>
            </a:r>
            <a:r>
              <a:rPr lang="hu-HU" smtClean="0"/>
              <a:t> zenéjét!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ANGEL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dirty="0" err="1" smtClean="0"/>
              <a:t>Angel</a:t>
            </a:r>
            <a:r>
              <a:rPr lang="hu-HU" dirty="0" smtClean="0"/>
              <a:t> életrajza: </a:t>
            </a:r>
            <a:r>
              <a:rPr lang="hu-HU" dirty="0" smtClean="0">
                <a:sym typeface="Wingdings" pitchFamily="2" charset="2"/>
              </a:rPr>
              <a:t>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 1990-ben született jelenleg Székesfehérváron él.</a:t>
            </a:r>
            <a:r>
              <a:rPr lang="hu-HU" sz="32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Már az általános iskola idején közel került a színpadhoz és a zenéhez. Több évig irodalmi színpadra járt, néptáncot, jazz balettot, majd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táncot tanult. 2013-ban íródtak meg első versei, novellái, 2008-tól pedig rapszövegei is. 2010 januárjában jelent meg az első kislemez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Kell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hop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címmel. A visszajelzéseknek köszönhetően még ebben az évben letölthetővé vált egy nagylemez és két kislemez: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Kicsi angyal LP,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Remix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EP I,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A látszat néha csaj EP.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2010 végén az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Szívem érted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rapdes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című szám jelölve lett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hiphop.hu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zenedíjon, Az év dala” kategóriában, az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Kirakatbábu pedig felkerült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rap.hu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3. válogatáslemezére. 2010 decemberében a Tini Lady magazinban is találkozhattunk vele egy kétoldalas interjú keretében.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2011 A 2011-ben folytatott munkásság első nagyobb eredménye a május 19-én megjelent észre! című videoklip több előadó közreműködésével. A videóval a fiatalok az idősekre, a vakokra és a mozgássérültekre szeretnék felhívni a figyelmet. 2011. 11. 11-én jelent meg az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Csak rólad szólt LP.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2012. 05. 11-én megjelent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első szóló videoklipje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NetSzerelem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címmel, mely a internet-generációnak tart görbe tükröt. 2012. 09. 07-én a második szóló klip is napvilágot látott Múzsa maradsz címmel. 2012. 11. 15-én Brigi felkérésére a Nem Te Vagy Az, Aki klip került fel az internetre.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Továbbá a 2012-es év folyamán a lelkes rajongói tábornak köszönhetően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a Bombahírek klipversenyén közönségszavazás által a Vedd észre! című videoklip a negyedik helyig jutott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a Múzsa maradsz c. klippel több kategóriában is nyert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Webse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által meghirdetett klipversenyen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DDKobe-val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 verseny idejére alkotott formációban bekerült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Talentométer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tehetségkutató elődöntőjébe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az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It’s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rite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track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versenyre benevezett Ki ez te?! című száma a második leghallgatottabb lett, ezáltal elődöntőbe jutott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az évet az I love Suzuki oldalon meghirdetett Suzuki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ViaDal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megnyerésével zárta, mely által egy 1 millió forint értékű klipforgatáson vehetett részt.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 2012-es dalokat az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– Pimaszul őszinte LP tartalmazza.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2013-ban már több mint 70000-en követik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Angel-t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Facebook-on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csatornáján a video-megtekintések száma pedig átlépte az 5 milliót. Ebben az évben több videoklipje és </a:t>
            </a:r>
            <a:r>
              <a:rPr lang="hu-HU" sz="3200" b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miniklipje</a:t>
            </a: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is megjelent: Pimaszul őszinte, Holnaptól, Visszakaplak, Néha, 70000, Messze még a vége.</a:t>
            </a:r>
            <a:b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hu-HU" sz="3200" b="1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pic>
        <p:nvPicPr>
          <p:cNvPr id="4" name="Kép 3" descr="ang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1357322" cy="2035983"/>
          </a:xfrm>
          <a:prstGeom prst="rect">
            <a:avLst/>
          </a:prstGeom>
        </p:spPr>
      </p:pic>
      <p:pic>
        <p:nvPicPr>
          <p:cNvPr id="5" name="Kép 4" descr="ange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929198"/>
            <a:ext cx="975978" cy="1464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Angel</a:t>
            </a:r>
            <a:r>
              <a:rPr lang="hu-HU" dirty="0" smtClean="0"/>
              <a:t> fellépések,médiakör.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dirty="0" smtClean="0"/>
              <a:t>MÉDIA?FELLÉPÉS: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FELLÉPÉSEK:</a:t>
            </a:r>
            <a:b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 számos hazai fellépés mellett már több külföldi felkérést is kapott, így volt lehetősége Szlovákiában és Ukrajnában is fellépni.</a:t>
            </a:r>
            <a:b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MÉDIAMEGJELENÉSEK:</a:t>
            </a:r>
            <a:b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rap.hu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rapmedia.hu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zene.hu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divatikon.hu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antropos.hu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legjobbak.com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starity.hu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partyweb.hu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kozossegfigyelo.hu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bulistar.hu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sportersplanet.com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klikktv.com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Tini Lady Magazin, Top Lady Magazin, Fejér Megyei Hírlap, Dalszerző Magazin</a:t>
            </a:r>
            <a:b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 Music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Channel</a:t>
            </a:r>
            <a:r>
              <a:rPr lang="hu-HU" sz="3200" b="1" i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Fix TV, Offline </a:t>
            </a:r>
            <a:r>
              <a:rPr lang="hu-HU" sz="3200" b="1" i="1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Webshot</a:t>
            </a:r>
            <a:endParaRPr lang="hu-HU" sz="3200" b="1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ELÉRHETŐSÉGEK: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https://www.facebook.com/LikeAngelMusic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https://www.youtube.com/angelmusics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SoundCloud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https://soundcloud.com/likeangelmusic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: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https://twitter.com/angelyrics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+: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https://plus.google.com/109182601451084719804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Zenekar érdeklődési köre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dalszövegírás, írás, újságírás</a:t>
            </a:r>
          </a:p>
          <a:p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További kedvelt művészek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Hőna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D, Jella, Brigi,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Spike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Oxid,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Horus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Amennyiben magánszemélyként szeretnéd támogatni zenei munkásságomat, azt a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Majki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Andrea, OTP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11773360-01363434 számlaszámra történő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utálassal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teheted meg. Kérlek, hogy a közleménybe írd 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be: Támogatás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 cégként szeretnél támogatni/szponzorálni, akkor írj e-mailt az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info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@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angelmusic.hu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címre,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ahol elküldjük 2014-es együttműködési ajánlatunkat.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Jelenlegi szponzorok: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angelsdivat.hu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partyfashion.eu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partyweb.hu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Leírás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 szereted a csajos rap zenéket, itt a helyed!  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Angeln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ezt üzeni nektek! 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INTERJÚK: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http://84fuhrer.blogspot.com/2010/06/</a:t>
            </a:r>
            <a:r>
              <a:rPr lang="hu-HU" sz="3200" u="sng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interju-angel-el-fehervari-rapper.html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http://tiniladymagazin.blogspot.com/2010/12/angel-pimaszul-oszinte.html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3. 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http://84fuhrer.blogspot.com/2010/06/</a:t>
            </a:r>
            <a:r>
              <a:rPr lang="hu-HU" sz="3200" u="sng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karacsonyi-exkluziv-interju-angel-el.html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4. 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http://www.klikktv.com/news.php?readmore=21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5. 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http://starity.hu/magazin/15619-a-foldre-szallt-angel/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6. 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http://www.klikktv.com/news.php?readmore=116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7. 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http://www.facebook.com/notes/angel/a-8-angel-interjú-némi-bevezetővel/257212490972020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8. 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http://www.legjobbak.com/index.php?page=interjuk&amp;id=73#.UFoAzwiQJNY.facebook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9. 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http://www.youtube.com/watch?v=5b8pdWE3-jw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(FIX TV)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http://www.1music.hu/?</a:t>
            </a:r>
            <a:r>
              <a:rPr lang="hu-HU" sz="3200" u="sng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=1_</a:t>
            </a:r>
            <a:r>
              <a:rPr lang="hu-HU" sz="3200" u="sng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like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_</a:t>
            </a:r>
            <a:r>
              <a:rPr lang="hu-HU" sz="3200" u="sng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hiphop&amp;videoid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=66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11. 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http://www.partyweb.hu/hu/cikkek/37-hirek/288-angel-interju.html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12. 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http://www.divatikon.hu/egy-kis-hazai/angel-nem-szeretnek-senkire-sem-hasonlitani.html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13. 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https://www.youtube.com/watch?v=6_mzKRyUY88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(</a:t>
            </a:r>
            <a:r>
              <a:rPr lang="hu-HU" sz="32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Antropos.hu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14. 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http://sportersplanet.com/hu/hirek/angel-pimaszul-oszinten-a-sportrol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15. 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http://www.divatikon.hu/divatikonkviz/kviz-extra-karacsony-angel-modra.html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16. 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http://bulistar.hu/2013/04/03/hanyagolnak-a-locsolkodast-a-lanyok/</a:t>
            </a: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17. </a:t>
            </a:r>
            <a:r>
              <a:rPr lang="hu-HU" sz="3200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http://www.partyweb.hu/hu/cikkek/37-hirek/411-angel-uj-klipje-mar-keszuelben-van-interju.html</a:t>
            </a:r>
            <a:endParaRPr lang="hu-HU" sz="32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hu-HU" sz="3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hu-HU" dirty="0"/>
          </a:p>
        </p:txBody>
      </p:sp>
      <p:pic>
        <p:nvPicPr>
          <p:cNvPr id="4" name="Kép 3" descr="ang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2928959" cy="195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Angel-Múzsa</a:t>
            </a:r>
            <a:r>
              <a:rPr lang="hu-HU" dirty="0" smtClean="0"/>
              <a:t> maradsz!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zene elindításához kétszer kattints!</a:t>
            </a:r>
            <a:endParaRPr lang="hu-HU" dirty="0"/>
          </a:p>
        </p:txBody>
      </p:sp>
      <p:pic>
        <p:nvPicPr>
          <p:cNvPr id="4" name="Angel - Múzsa maradsz [Official Music Vide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Angel - NetRibanc [Official Music &amp; Lyrics - 2011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ngel - Múzsa maradsz [Official Music Video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9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g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ge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3838575" cy="3838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ép 2" descr="ange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643050"/>
            <a:ext cx="4962538" cy="44640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2011-01-01 01.23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62773" y="394560"/>
            <a:ext cx="6432769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2011-01-01 01.23.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2976" y="714356"/>
            <a:ext cx="7143768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2011-01-01 01.03.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983</Words>
  <Application>Microsoft Office PowerPoint</Application>
  <PresentationFormat>Diavetítés a képernyőre (4:3 oldalarány)</PresentationFormat>
  <Paragraphs>95</Paragraphs>
  <Slides>18</Slides>
  <Notes>15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Lendület</vt:lpstr>
      <vt:lpstr>ANGEL egy mai hip-hop sztár</vt:lpstr>
      <vt:lpstr>ANGEL</vt:lpstr>
      <vt:lpstr>Angel fellépések,médiakör. </vt:lpstr>
      <vt:lpstr>Angel-Múzsa maradsz!</vt:lpstr>
      <vt:lpstr>5. dia</vt:lpstr>
      <vt:lpstr>6. dia</vt:lpstr>
      <vt:lpstr>7. dia</vt:lpstr>
      <vt:lpstr>8. dia</vt:lpstr>
      <vt:lpstr>9. dia</vt:lpstr>
      <vt:lpstr>Angel-Sokan hiszik azt!</vt:lpstr>
      <vt:lpstr>11. dia</vt:lpstr>
      <vt:lpstr>Angel-Netribanc</vt:lpstr>
      <vt:lpstr>Angeltól nekünk pár szó:</vt:lpstr>
      <vt:lpstr>Angel dalai,klipjei December 20-án, mondhatni karácsonyi elő-ajándékként, megjelent Angel és Jella közös száma Maradj még címmel. A cím magáért beszél, így nem is részleteznénk a dal mondani valóját. A napokban érkezik még egy ajándék a hallgatóknak, de hogy mi az, maradjon még titok, már nem sokat kell várni rá. Ez a „Angel ft. Jella-Maradj még!” . December 2-án újabb dal került fel Angel youtube csatornájára. Ezúttal nem egy szóló trackről van szó, a közreműködő nem más, mint a budapesti Drk, akinek ez élete első száma. A lányok akkor ismerkedtek meg, amikor Angel a kötelező gyakorlatát végezte egy cégnél, és mivel kiderült, hogy Drk-hoz is közel áll a rap és szívesen kipróbálná magát ezen a téren is, eldöntötték, hogy összehoznak egy közös számot. Idén még egy dal várható Angel-től, ami pedig egy már sokak által ismert énekesnővel, Jellával közösen készült el. Míg az előbbi zene egy kicsit elgondolkodtató, odamondós cucc lett, addig az utóbbi témája inkább a szerelem felé húz… Na, de ne szaladjunk ennyire előre, hallgassátok meg a legújabbat: Ez a ANGEL ft. DRK-ÁLARC   </vt:lpstr>
      <vt:lpstr>Angel </vt:lpstr>
      <vt:lpstr>Angel &amp; Jella </vt:lpstr>
      <vt:lpstr>ANGEL </vt:lpstr>
      <vt:lpstr>Köszönöm a figyelmüket! Hallgassák szeretettel Angel zenéjét!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</dc:title>
  <dc:creator>MS-USER</dc:creator>
  <cp:lastModifiedBy>User_02</cp:lastModifiedBy>
  <cp:revision>10</cp:revision>
  <dcterms:created xsi:type="dcterms:W3CDTF">2014-03-31T17:48:44Z</dcterms:created>
  <dcterms:modified xsi:type="dcterms:W3CDTF">2014-04-28T14:21:06Z</dcterms:modified>
</cp:coreProperties>
</file>